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7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EAF87-F19D-E879-913E-A5AD6F415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E71401-81E1-1975-0CB4-CAA0B5F0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E7994-B412-5167-0E7A-0250B4FA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39A95-7B3A-738D-7F6B-E40A4AB4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A8627-BD84-707A-E897-77F0330F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197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EFFD4-434A-0E66-861F-2C9F41FE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E668C0-9C84-97B9-1D2E-A1AC4769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27A36-B066-56E1-A6B3-2850E2AA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EE0856-F6E7-79AF-904C-EC522E9C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F8FB4-EF9B-25BF-F72C-335D09A9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126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385671-CD7C-DDD5-958F-D2FC678B9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454F52-5605-7E1A-5E43-C81404AAD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513B1-3AFE-699D-E1C1-110ACD38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95E61-5688-853E-5047-B2E3A271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B9C99-4F89-496D-F602-60270D7F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49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3F543-1964-D605-3EEA-69FFD5FB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D9EF5-7EDE-2ECF-FE7F-29F46009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A199A0-AD79-DE53-F237-C6CE489A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FF6834-0EA1-A43C-5E4F-D4FFFD5F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EF1618-A4EC-089E-EFFC-3ABC48FC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03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990E6-470A-AA72-CA69-FE55D959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E32C17-C3C6-2C26-7C00-5F333E7EA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79052-A1DD-D75D-601A-9A04098A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3783D0-8A06-F157-E601-421D857C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C19E4-13F5-9BF2-982A-1B01CD45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894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83B72-5089-8DE0-A5EF-3A1412B5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ACD16-1484-3A6E-2548-8F4372C55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E6541F-7AC7-20CA-7A59-8961BAE51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920173-99B3-7390-DD91-8A2DA511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8CA227-EB60-61F5-71E5-A00DA9DB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C6552-9A95-56E0-94A8-6689277B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69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6E6D1-B65D-F276-97A0-D7D45208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5F5531-2DCE-3013-FAD9-A8C745DF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EB1BE-503F-6DD1-4DD6-B16BBA58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D714FD-7FB2-FA7B-F136-59694ECEE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2CF6A3-65EB-0FE3-E35C-4A2B297ED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312E3E-FD70-9832-9535-840209C7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F81536-399F-1B10-AA84-7C6E4E46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7606AD-2E1C-0779-353E-2A80C674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3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E330C-8A02-E508-85F4-FAD7929F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2A1284-DFBF-A3F0-9687-949B4C10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9BD851-6329-EBBD-50CF-25C172D3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6B7A32-2BE8-18F4-5D46-9B626FA9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61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A7362D-F04A-AEB2-11D4-D0F43D03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A01A73-EA3D-F8A7-C87E-F89280B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A187F7-A084-5FA6-F986-C77C1FB0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28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360DF-41E6-F9A6-43F7-C8877266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16164D-DE2A-9C97-0B9B-E04D6D29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6E093-575F-C47A-4EA8-2027AD85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509D34-1068-4896-3546-1A69F0A6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801B3F-387B-3A37-431E-E55659D8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EE9A7F-97F3-CD5C-F03D-DEFFF678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1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06E9E-736A-C36F-0DBB-C0F5F4D8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C74E24-1DBC-F8F0-E5E6-B11AE1050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043E7E-FE54-D512-8B6D-FF665B383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EFBDD-CF56-64D7-FC91-AE8DA014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4CEB1-5911-13F4-EEF7-9E912BEA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AB6C3-B8AB-6AD4-B6E2-9F441C5E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887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DD4B07-6315-757E-8B1D-D7BAE00B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68E05-47F4-8EF1-1F81-91C6C359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E114B-5DA5-D5E9-6B25-3FC328708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942C-59F4-4D77-BCE4-9510EAD1CF09}" type="datetimeFigureOut">
              <a:rPr lang="fr-BE" smtClean="0"/>
              <a:t>17/11/2022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2A895-F70D-AD1F-1542-24CF4A696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2E36F-761C-67BB-3660-69930C6E3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F370-1E0D-4416-92B4-72B6B94BCCE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2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54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Afropéen</a:t>
            </a:r>
            <a:r>
              <a:rPr lang="de-D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[</a:t>
            </a:r>
            <a:r>
              <a:rPr lang="de-DE" sz="54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adj.</a:t>
            </a:r>
            <a:r>
              <a:rPr lang="de-D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] :</a:t>
            </a:r>
            <a:br>
              <a:rPr lang="fr-B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</a:br>
            <a:r>
              <a:rPr lang="de-DE" sz="54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qualifie</a:t>
            </a:r>
            <a:r>
              <a:rPr lang="de-D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le fait d'être </a:t>
            </a:r>
            <a:r>
              <a:rPr lang="de-DE" sz="54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noir</a:t>
            </a:r>
            <a:r>
              <a:rPr lang="de-D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de-DE" sz="54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né</a:t>
            </a:r>
            <a:r>
              <a:rPr lang="de-D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en Europe</a:t>
            </a:r>
            <a:br>
              <a:rPr lang="fr-BE" sz="54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</a:b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Décryptage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d'un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terme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qui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apparaît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ou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ressurgit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dans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le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débat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public</a:t>
            </a:r>
            <a:r>
              <a:rPr lang="de-D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br>
              <a:rPr lang="fr-BE" sz="54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de-DE" sz="540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Aujourd'hui</a:t>
            </a:r>
            <a:r>
              <a:rPr lang="de-DE" sz="540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le </a:t>
            </a:r>
            <a:r>
              <a:rPr lang="de-DE" sz="540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concept</a:t>
            </a:r>
            <a:r>
              <a:rPr lang="de-DE" sz="540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émergent</a:t>
            </a:r>
            <a:r>
              <a:rPr lang="de-DE" sz="540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5400" b="1" u="sng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d'afropéanité</a:t>
            </a:r>
            <a:r>
              <a:rPr lang="de-DE" sz="5400" b="1" u="sng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endParaRPr lang="fr-BE" sz="5400" dirty="0"/>
          </a:p>
        </p:txBody>
      </p:sp>
    </p:spTree>
    <p:extLst>
      <p:ext uri="{BB962C8B-B14F-4D97-AF65-F5344CB8AC3E}">
        <p14:creationId xmlns:p14="http://schemas.microsoft.com/office/powerpoint/2010/main" val="246304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br>
              <a:rPr lang="de-DE" sz="40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</a:br>
            <a:br>
              <a:rPr lang="de-DE" sz="40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</a:br>
            <a:r>
              <a:rPr lang="de-DE" sz="40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Galates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3:26-2 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Segond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 21</a:t>
            </a:r>
            <a:br>
              <a:rPr lang="fr-BE" sz="4000" b="1" kern="150" dirty="0"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</a:b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26 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êtes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fils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de Dieu par la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foi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en Jésus-Christ; 27 en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effet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qui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avez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été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baptisés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en Christ,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êtes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revêtus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de Christ.</a:t>
            </a:r>
            <a:br>
              <a:rPr lang="fr-B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28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Il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n'y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a plus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Juif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non-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Juif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il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n'y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a plus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esclave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libre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il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n'y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a plus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homme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femme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(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noir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ni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b="1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blanc</a:t>
            </a:r>
            <a:r>
              <a:rPr lang="de-DE" sz="4000" b="1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)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car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vous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êtes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tous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de-DE" sz="4000" kern="150" dirty="0" err="1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un</a:t>
            </a:r>
            <a: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en Jésus-Christ.</a:t>
            </a:r>
            <a:br>
              <a:rPr lang="fr-BE" sz="18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fr-BE" sz="5400" dirty="0"/>
          </a:p>
        </p:txBody>
      </p:sp>
    </p:spTree>
    <p:extLst>
      <p:ext uri="{BB962C8B-B14F-4D97-AF65-F5344CB8AC3E}">
        <p14:creationId xmlns:p14="http://schemas.microsoft.com/office/powerpoint/2010/main" val="2090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CE7798-A2DD-0647-DD15-071C9BDF5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526213"/>
            <a:ext cx="7056783" cy="5773730"/>
          </a:xfrm>
        </p:spPr>
      </p:pic>
    </p:spTree>
    <p:extLst>
      <p:ext uri="{BB962C8B-B14F-4D97-AF65-F5344CB8AC3E}">
        <p14:creationId xmlns:p14="http://schemas.microsoft.com/office/powerpoint/2010/main" val="397330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2F2599A-E247-FD61-5189-940C8E54B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64" y="1146343"/>
            <a:ext cx="8280053" cy="5188358"/>
          </a:xfrm>
        </p:spPr>
      </p:pic>
    </p:spTree>
    <p:extLst>
      <p:ext uri="{BB962C8B-B14F-4D97-AF65-F5344CB8AC3E}">
        <p14:creationId xmlns:p14="http://schemas.microsoft.com/office/powerpoint/2010/main" val="11107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80147E-E506-F10A-BF50-3C74DB2BA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061" y="443630"/>
            <a:ext cx="4565374" cy="6067402"/>
          </a:xfrm>
        </p:spPr>
      </p:pic>
    </p:spTree>
    <p:extLst>
      <p:ext uri="{BB962C8B-B14F-4D97-AF65-F5344CB8AC3E}">
        <p14:creationId xmlns:p14="http://schemas.microsoft.com/office/powerpoint/2010/main" val="80636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5400" dirty="0"/>
          </a:p>
        </p:txBody>
      </p:sp>
      <p:pic>
        <p:nvPicPr>
          <p:cNvPr id="6" name="Bild1">
            <a:extLst>
              <a:ext uri="{FF2B5EF4-FFF2-40B4-BE49-F238E27FC236}">
                <a16:creationId xmlns:a16="http://schemas.microsoft.com/office/drawing/2014/main" id="{883A34F8-435A-F98B-362F-BD936C811566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57780" y="928687"/>
            <a:ext cx="707644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5400" dirty="0"/>
          </a:p>
        </p:txBody>
      </p:sp>
      <p:pic>
        <p:nvPicPr>
          <p:cNvPr id="3" name="Bild3">
            <a:extLst>
              <a:ext uri="{FF2B5EF4-FFF2-40B4-BE49-F238E27FC236}">
                <a16:creationId xmlns:a16="http://schemas.microsoft.com/office/drawing/2014/main" id="{A0A4000C-084A-3E84-77C4-99EBA6497C5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20657" y="1114241"/>
            <a:ext cx="3977640" cy="50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5400" dirty="0"/>
          </a:p>
        </p:txBody>
      </p:sp>
      <p:pic>
        <p:nvPicPr>
          <p:cNvPr id="4" name="Bild2">
            <a:extLst>
              <a:ext uri="{FF2B5EF4-FFF2-40B4-BE49-F238E27FC236}">
                <a16:creationId xmlns:a16="http://schemas.microsoft.com/office/drawing/2014/main" id="{1CF83BCD-38F7-904D-7B00-45555F553EF7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64835" y="745963"/>
            <a:ext cx="5812348" cy="55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5400" dirty="0"/>
          </a:p>
        </p:txBody>
      </p:sp>
      <p:pic>
        <p:nvPicPr>
          <p:cNvPr id="3" name="Bild4">
            <a:extLst>
              <a:ext uri="{FF2B5EF4-FFF2-40B4-BE49-F238E27FC236}">
                <a16:creationId xmlns:a16="http://schemas.microsoft.com/office/drawing/2014/main" id="{308FE4CC-2ED6-7496-5666-1C1D6BDF79B7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76817" y="1016317"/>
            <a:ext cx="7382800" cy="51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09252-8469-134E-3F92-BDC9F1A3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1005840"/>
            <a:ext cx="10391503" cy="52708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fr-BE" sz="5400" dirty="0"/>
          </a:p>
        </p:txBody>
      </p:sp>
      <p:pic>
        <p:nvPicPr>
          <p:cNvPr id="4" name="Bild5">
            <a:extLst>
              <a:ext uri="{FF2B5EF4-FFF2-40B4-BE49-F238E27FC236}">
                <a16:creationId xmlns:a16="http://schemas.microsoft.com/office/drawing/2014/main" id="{E79DECCD-9B2F-DDC5-ACE9-32BFF94D51D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87217" y="1060174"/>
            <a:ext cx="8931965" cy="5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86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120</Words>
  <Application>Microsoft Office PowerPoint</Application>
  <PresentationFormat>Grand écran</PresentationFormat>
  <Paragraphs>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Liberation Serif</vt:lpstr>
      <vt:lpstr>Thème Office</vt:lpstr>
      <vt:lpstr>Afropéen [adj.] : qualifie le fait d'être noir et né en Europe Décryptage d'un terme qui apparaît ou ressurgit dans le débat public. Aujourd'hui, le concept émergent d'afropéanité.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Galates 3:26-2  Segond 21 26 Vous êtes tous fils de Dieu par la foi en Jésus-Christ; 27 en effet, vous tous qui avez été baptisés en Christ, vous vous êtes revêtus de Christ. 28 Il n'y a plus ni Juif ni non-Juif, il n'y a plus ni esclave ni libre, il n'y a plus ni homme ni femme, (ni noir ni blanc) car vous êtes tous un en Jésus-Christ.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Afropéen [adj.] : qualifie le fait d'être noir et né en Europe Décryptage d'un terme qui apparaît ou ressurgit dans le débat public. Aujourd'hui, le concept émergent d'afropéanité.</dc:title>
  <dc:creator>ALFRED ELLIKER</dc:creator>
  <cp:lastModifiedBy>ALFRED ELLIKER</cp:lastModifiedBy>
  <cp:revision>4</cp:revision>
  <dcterms:created xsi:type="dcterms:W3CDTF">2022-11-17T09:39:23Z</dcterms:created>
  <dcterms:modified xsi:type="dcterms:W3CDTF">2022-11-17T09:55:50Z</dcterms:modified>
</cp:coreProperties>
</file>